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Average"/>
      <p:regular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B161E72-808B-4B51-A995-5C9158077174}">
  <a:tblStyle styleId="{0B161E72-808B-4B51-A995-5C91580771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Oswald-regular.fntdata"/><Relationship Id="rId10" Type="http://schemas.openxmlformats.org/officeDocument/2006/relationships/slide" Target="slides/slide4.xml"/><Relationship Id="rId21" Type="http://schemas.openxmlformats.org/officeDocument/2006/relationships/font" Target="fonts/Average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ac4aef9086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ac4aef9086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aac4d1cc9b_0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aac4d1cc9b_0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ac4aef908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ac4aef908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c4aef9086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c4aef9086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ac4aef9086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ac4aef9086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aac4d1cc9b_0_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aac4d1cc9b_0_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8e762e1fb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8e762e1fb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ab0af589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ab0af589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ac4aef90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ac4aef90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ac492880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ac492880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c4aef9086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ac4aef9086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ac4aef9086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ac4aef9086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ac4aef9086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ac4aef9086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mpetitions.codalab.org/competitions/21691#results" TargetMode="External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ompetitions.codalab.org/competitions/21691#results" TargetMode="External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0" y="273425"/>
            <a:ext cx="7801500" cy="244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Implementation: ETHAN at </a:t>
            </a:r>
            <a:r>
              <a:rPr lang="en"/>
              <a:t>SemEval2020</a:t>
            </a:r>
            <a:r>
              <a:rPr lang="en"/>
              <a:t> Task 5 </a:t>
            </a:r>
            <a:endParaRPr sz="31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Implémentation</a:t>
            </a:r>
            <a:r>
              <a:rPr lang="en"/>
              <a:t> du code présenté dans le papier, résultats et comparaison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2680650" y="3967475"/>
            <a:ext cx="3782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Auteur du papier: Len Yabloko</a:t>
            </a:r>
            <a:endParaRPr sz="11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Subtask-2: test.csv (à gauche), antecedents.tsv (à droite)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 rotWithShape="1">
          <a:blip r:embed="rId3">
            <a:alphaModFix/>
          </a:blip>
          <a:srcRect b="5249" l="0" r="5249" t="0"/>
          <a:stretch/>
        </p:blipFill>
        <p:spPr>
          <a:xfrm>
            <a:off x="311700" y="1125013"/>
            <a:ext cx="6856850" cy="347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Comparaison résultats</a:t>
            </a:r>
            <a:endParaRPr/>
          </a:p>
        </p:txBody>
      </p:sp>
      <p:graphicFrame>
        <p:nvGraphicFramePr>
          <p:cNvPr id="130" name="Google Shape;130;p23"/>
          <p:cNvGraphicFramePr/>
          <p:nvPr/>
        </p:nvGraphicFramePr>
        <p:xfrm>
          <a:off x="952500" y="1449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{0B161E72-808B-4B51-A995-5C9158077174}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Nos Résultats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2E36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Résultats de l’auteur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Subtask-1: F1-score=0.86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Subtask-2: 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Subtask-1: F1-score=0.87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Subtask-2: 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swald"/>
                        <a:buChar char="-"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f1:0.719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swald"/>
                        <a:buChar char="-"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recall:0.8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swald"/>
                        <a:buChar char="-"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precision:0.693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Oswald"/>
                        <a:buChar char="-"/>
                      </a:pPr>
                      <a:r>
                        <a:rPr lang="en">
                          <a:latin typeface="Oswald"/>
                          <a:ea typeface="Oswald"/>
                          <a:cs typeface="Oswald"/>
                          <a:sym typeface="Oswald"/>
                        </a:rPr>
                        <a:t>exact_match:0.0554</a:t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Résultats de la compétition </a:t>
            </a:r>
            <a:r>
              <a:rPr lang="en"/>
              <a:t>semeval2020 </a:t>
            </a:r>
            <a:r>
              <a:rPr lang="en"/>
              <a:t>(Subtask-1)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https://competitions.codalab.org/competitions/21691#results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643724"/>
            <a:ext cx="7439915" cy="292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Résultats de la compétition semeval2020 (Subtask-2)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https://competitions.codalab.org/competitions/21691#results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661725"/>
            <a:ext cx="6593250" cy="314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Alan COURTEL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Amaury PETERSCHMITT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Rappel du problème: Subtask-1 &amp; Subtask-2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1: Quelle algorithme peut-il nous permettre d’identifier les </a:t>
            </a:r>
            <a:r>
              <a:rPr lang="en" sz="2400"/>
              <a:t>contrefactuels</a:t>
            </a:r>
            <a:r>
              <a:rPr lang="en" sz="2400"/>
              <a:t>? -&gt; classification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/>
              <a:t>2: Quelle élément de la phrase peuvent améliorer la classification? -&gt; Analyse NLP, extraction d’antécédent et conséquent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Rappel du problème: Subtask-1 &amp; Subtask-2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Solution de l’auteur:</a:t>
            </a:r>
            <a:endParaRPr b="1"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1 - Finetune un modèle RoBerta sur les données d'entraînement pour de la classification -&gt; sauvegarde le modèle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/>
              <a:t>2 - Constituency parsing, POS tagging et identifier pattern ‘if’ - ‘would’ et découper les phrases en pairs antécédents-conséquents.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Jeu de Données 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756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Subtask-1</a:t>
            </a:r>
            <a:r>
              <a:rPr lang="en"/>
              <a:t> (13000 exemples de train et 7000 de test)	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</a:t>
            </a:r>
            <a:r>
              <a:rPr b="1" lang="en"/>
              <a:t>Subtask-2 </a:t>
            </a:r>
            <a:r>
              <a:rPr lang="en"/>
              <a:t>(3500 de train et 2000 de test)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25" y="3494225"/>
            <a:ext cx="7981950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150" y="1630713"/>
            <a:ext cx="6343650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Subtask-1: Finetune model roberta sur cloud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ask1_gpu_train.ipynb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5 epochs de finetuning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30mn </a:t>
            </a:r>
            <a:r>
              <a:rPr lang="en"/>
              <a:t>d'entraînement</a:t>
            </a:r>
            <a:r>
              <a:rPr lang="en"/>
              <a:t> sur TPU de google colab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850" y="2429613"/>
            <a:ext cx="4076700" cy="120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Subtask-1: f1 score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3800" y="1264475"/>
            <a:ext cx="2918500" cy="178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2" y="1264473"/>
            <a:ext cx="5532348" cy="19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300450"/>
            <a:ext cx="6883025" cy="12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Subtask-1: résultats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F1 score de 0.86 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66125"/>
            <a:ext cx="6643975" cy="310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Subtask-1: visualisation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191926"/>
            <a:ext cx="6954826" cy="352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Subtask-2: execution du notebook de l’auteur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SemEval2020_Task5_Subtask_2.ipynb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-&gt; antecedents.tsv, consequents.tsv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lan Custom Them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9E9E9E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